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523A8F-E64A-42DA-8256-340252CDD15D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Manatees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Scott Burns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1.a manatee can be up to 10 feet tall.</a:t>
            </a:r>
          </a:p>
          <a:p>
            <a:pPr>
              <a:buNone/>
            </a:pPr>
            <a:r>
              <a:rPr lang="en-US" dirty="0" smtClean="0"/>
              <a:t>2.Pirates mistake manatees as mermaids</a:t>
            </a:r>
          </a:p>
          <a:p>
            <a:pPr>
              <a:buNone/>
            </a:pPr>
            <a:r>
              <a:rPr lang="en-US" dirty="0" smtClean="0"/>
              <a:t>3.Manates close their nostrils underwater.</a:t>
            </a:r>
          </a:p>
          <a:p>
            <a:pPr>
              <a:buNone/>
            </a:pPr>
            <a:r>
              <a:rPr lang="en-US" dirty="0" smtClean="0"/>
              <a:t>4.Manatees lift up their nose to breath air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life cycle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1.Young manatees are called calves</a:t>
            </a:r>
          </a:p>
          <a:p>
            <a:pPr>
              <a:buNone/>
            </a:pPr>
            <a:r>
              <a:rPr lang="en-US" dirty="0" smtClean="0"/>
              <a:t>2.A calve can weight up to 60 and 70 pounds</a:t>
            </a:r>
          </a:p>
          <a:p>
            <a:pPr>
              <a:buNone/>
            </a:pPr>
            <a:r>
              <a:rPr lang="en-US" dirty="0" smtClean="0"/>
              <a:t>3.A 1 year old manatee is about 4 feet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adaptations to help survive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1.Manatees use their upper lip to scoop food in their mouth.</a:t>
            </a:r>
          </a:p>
          <a:p>
            <a:pPr>
              <a:buNone/>
            </a:pPr>
            <a:r>
              <a:rPr lang="en-US" dirty="0" smtClean="0"/>
              <a:t>2.Manatees close their nostrils when they go under  water.</a:t>
            </a:r>
          </a:p>
          <a:p>
            <a:pPr>
              <a:buNone/>
            </a:pPr>
            <a:r>
              <a:rPr lang="en-US" dirty="0" smtClean="0"/>
              <a:t>3.Manatees open their  nostrils to get air p.s. they put their nose up to the surface.</a:t>
            </a:r>
          </a:p>
          <a:p>
            <a:pPr>
              <a:buNone/>
            </a:pPr>
            <a:r>
              <a:rPr lang="en-US" dirty="0" smtClean="0"/>
              <a:t>4.Manatees  use their flippers to get around the water.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inherited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1.Fins</a:t>
            </a:r>
          </a:p>
          <a:p>
            <a:pPr>
              <a:buNone/>
            </a:pPr>
            <a:r>
              <a:rPr lang="en-US" dirty="0" smtClean="0"/>
              <a:t>2.Tails</a:t>
            </a:r>
          </a:p>
          <a:p>
            <a:pPr>
              <a:buNone/>
            </a:pPr>
            <a:r>
              <a:rPr lang="en-US" dirty="0" smtClean="0"/>
              <a:t>3.Upper lip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animal lives in salt and fresh water and around North and South America but mostly in South America rivers</a:t>
            </a:r>
          </a:p>
          <a:p>
            <a:pPr>
              <a:buNone/>
            </a:pPr>
            <a:r>
              <a:rPr lang="en-US" dirty="0" smtClean="0"/>
              <a:t>And oceans.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animal eats sea weed and other plants.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to find chart,  map or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Creature feature.com/kid/animal/creature feature/</a:t>
            </a:r>
          </a:p>
          <a:p>
            <a:r>
              <a:rPr lang="en-US" dirty="0" smtClean="0"/>
              <a:t>manatee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91a81e9d9cf4a9bbc679f8b94dc737159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1676</TotalTime>
  <Words>177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Manatees</vt:lpstr>
      <vt:lpstr>Four Interesting Facts</vt:lpstr>
      <vt:lpstr>3 life cycle facts</vt:lpstr>
      <vt:lpstr>4 adaptations to help survive</vt:lpstr>
      <vt:lpstr>3 inherited traits</vt:lpstr>
      <vt:lpstr>The habitat</vt:lpstr>
      <vt:lpstr>Change the environment</vt:lpstr>
      <vt:lpstr>Where to find chart,  map or graph</vt:lpstr>
      <vt:lpstr>Slide 9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Manatees</dc:title>
  <dc:creator>McKinney ISD</dc:creator>
  <cp:lastModifiedBy>s215306</cp:lastModifiedBy>
  <cp:revision>18</cp:revision>
  <dcterms:created xsi:type="dcterms:W3CDTF">2013-12-03T16:41:01Z</dcterms:created>
  <dcterms:modified xsi:type="dcterms:W3CDTF">2013-12-04T20:45:26Z</dcterms:modified>
</cp:coreProperties>
</file>